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136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&lt;Vo Nhat Nam&gt;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&lt;27/06/2023&gt;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</TotalTime>
  <Words>1240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IBM Plex Mono SemiBold</vt:lpstr>
      <vt:lpstr>IBM Plex Mono Text</vt:lpstr>
      <vt:lpstr>SF Pro</vt:lpstr>
      <vt:lpstr>Arial</vt:lpstr>
      <vt:lpstr>Calibri</vt:lpstr>
      <vt:lpstr>Calibri Light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Nhật Nam Võ</cp:lastModifiedBy>
  <cp:revision>199</cp:revision>
  <dcterms:created xsi:type="dcterms:W3CDTF">2021-04-29T18:58:34Z</dcterms:created>
  <dcterms:modified xsi:type="dcterms:W3CDTF">2023-06-27T13:54:42Z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